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E4B7-2705-49D8-8C5B-C34513010F06}" type="datetimeFigureOut">
              <a:rPr lang="zh-TW" altLang="en-US" smtClean="0"/>
              <a:t>2021/4/29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1E40-3BB2-48CF-B1FA-909822C1577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07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E4B7-2705-49D8-8C5B-C34513010F06}" type="datetimeFigureOut">
              <a:rPr lang="zh-TW" altLang="en-US" smtClean="0"/>
              <a:t>2021/4/29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1E40-3BB2-48CF-B1FA-909822C15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04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E4B7-2705-49D8-8C5B-C34513010F06}" type="datetimeFigureOut">
              <a:rPr lang="zh-TW" altLang="en-US" smtClean="0"/>
              <a:t>2021/4/29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1E40-3BB2-48CF-B1FA-909822C15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0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E4B7-2705-49D8-8C5B-C34513010F06}" type="datetimeFigureOut">
              <a:rPr lang="zh-TW" altLang="en-US" smtClean="0"/>
              <a:t>2021/4/29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1E40-3BB2-48CF-B1FA-909822C15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E4B7-2705-49D8-8C5B-C34513010F06}" type="datetimeFigureOut">
              <a:rPr lang="zh-TW" altLang="en-US" smtClean="0"/>
              <a:t>2021/4/29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1E40-3BB2-48CF-B1FA-909822C1577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3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E4B7-2705-49D8-8C5B-C34513010F06}" type="datetimeFigureOut">
              <a:rPr lang="zh-TW" altLang="en-US" smtClean="0"/>
              <a:t>2021/4/29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1E40-3BB2-48CF-B1FA-909822C15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60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E4B7-2705-49D8-8C5B-C34513010F06}" type="datetimeFigureOut">
              <a:rPr lang="zh-TW" altLang="en-US" smtClean="0"/>
              <a:t>2021/4/29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1E40-3BB2-48CF-B1FA-909822C15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3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E4B7-2705-49D8-8C5B-C34513010F06}" type="datetimeFigureOut">
              <a:rPr lang="zh-TW" altLang="en-US" smtClean="0"/>
              <a:t>2021/4/29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1E40-3BB2-48CF-B1FA-909822C15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11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E4B7-2705-49D8-8C5B-C34513010F06}" type="datetimeFigureOut">
              <a:rPr lang="zh-TW" altLang="en-US" smtClean="0"/>
              <a:t>2021/4/29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1E40-3BB2-48CF-B1FA-909822C15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9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262E4B7-2705-49D8-8C5B-C34513010F06}" type="datetimeFigureOut">
              <a:rPr lang="zh-TW" altLang="en-US" smtClean="0"/>
              <a:t>2021/4/29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631E40-3BB2-48CF-B1FA-909822C15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61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E4B7-2705-49D8-8C5B-C34513010F06}" type="datetimeFigureOut">
              <a:rPr lang="zh-TW" altLang="en-US" smtClean="0"/>
              <a:t>2021/4/29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1E40-3BB2-48CF-B1FA-909822C15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90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62E4B7-2705-49D8-8C5B-C34513010F06}" type="datetimeFigureOut">
              <a:rPr lang="zh-TW" altLang="en-US" smtClean="0"/>
              <a:t>2021/4/29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631E40-3BB2-48CF-B1FA-909822C1577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dn.com/upf/newmedia/2019_data/digital_privacy/qui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1v4uphwfUhs170613\media%20literacy\&#28436;&#35611;\&#24107;&#22823;&#23186;&#39636;&#32032;&#39178;&#29151;\&#38577;&#31169;&#22823;&#26333;&#20809;\&#31038;&#26371;&#23526;&#39511;-%20&#31038;&#20132;&#36575;&#39636;&#30340;&#21361;&#38570;%20(&#20013;&#25991;&#23383;&#24149;).av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0050" y="1250565"/>
            <a:ext cx="10058400" cy="356616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</a:rPr>
              <a:t>隱私大曝光</a:t>
            </a:r>
            <a:r>
              <a:rPr lang="en-US" altLang="zh-TW" b="1" dirty="0" smtClean="0">
                <a:solidFill>
                  <a:srgbClr val="002060"/>
                </a:solidFill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</a:rPr>
            </a:b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846141" y="4552335"/>
            <a:ext cx="3312309" cy="1046286"/>
          </a:xfrm>
        </p:spPr>
        <p:txBody>
          <a:bodyPr/>
          <a:lstStyle/>
          <a:p>
            <a:r>
              <a:rPr lang="zh-TW" altLang="en-US" dirty="0" smtClean="0"/>
              <a:t>北新國小 張嘉倫老師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79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</a:rPr>
              <a:t>讓我們參考</a:t>
            </a:r>
            <a:r>
              <a:rPr lang="zh-TW" altLang="en-US" sz="4000" b="1" dirty="0">
                <a:solidFill>
                  <a:srgbClr val="002060"/>
                </a:solidFill>
              </a:rPr>
              <a:t>其他</a:t>
            </a:r>
            <a:r>
              <a:rPr lang="zh-TW" altLang="en-US" sz="4000" b="1" dirty="0">
                <a:solidFill>
                  <a:srgbClr val="002060"/>
                </a:solidFill>
              </a:rPr>
              <a:t>宣傳</a:t>
            </a:r>
            <a:r>
              <a:rPr lang="zh-TW" altLang="en-US" sz="4000" b="1" dirty="0">
                <a:solidFill>
                  <a:srgbClr val="002060"/>
                </a:solidFill>
              </a:rPr>
              <a:t>口號</a:t>
            </a:r>
            <a:r>
              <a:rPr lang="en-US" altLang="zh-TW" sz="4000" b="1" dirty="0">
                <a:solidFill>
                  <a:srgbClr val="002060"/>
                </a:solidFill>
              </a:rPr>
              <a:t>…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961" y="3121528"/>
            <a:ext cx="4463704" cy="304170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340" y="3121529"/>
            <a:ext cx="4723808" cy="304170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1191">
            <a:off x="7288612" y="816840"/>
            <a:ext cx="4198420" cy="266469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509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9059443" cy="1450757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一、網路透明人</a:t>
            </a:r>
            <a:r>
              <a:rPr lang="en-US" altLang="zh-TW" b="1" dirty="0" smtClean="0">
                <a:solidFill>
                  <a:srgbClr val="002060"/>
                </a:solidFill>
              </a:rPr>
              <a:t>-</a:t>
            </a:r>
            <a:r>
              <a:rPr lang="zh-TW" altLang="en-US" b="1" dirty="0" smtClean="0">
                <a:solidFill>
                  <a:srgbClr val="002060"/>
                </a:solidFill>
              </a:rPr>
              <a:t> 危險指數大測驗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064775"/>
            <a:ext cx="6109765" cy="3194719"/>
          </a:xfrm>
        </p:spPr>
        <p:txBody>
          <a:bodyPr>
            <a:normAutofit/>
          </a:bodyPr>
          <a:lstStyle/>
          <a:p>
            <a:r>
              <a:rPr lang="zh-TW" altLang="en-US" sz="2400" b="1" dirty="0"/>
              <a:t>當</a:t>
            </a:r>
            <a:r>
              <a:rPr lang="zh-TW" altLang="en-US" sz="2400" b="1" dirty="0" smtClean="0"/>
              <a:t>我們使用網路來娛樂、獲取新知時，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你</a:t>
            </a:r>
            <a:r>
              <a:rPr lang="zh-TW" altLang="en-US" sz="2400" b="1" dirty="0"/>
              <a:t>可知道</a:t>
            </a:r>
            <a:r>
              <a:rPr lang="zh-TW" altLang="en-US" sz="2400" b="1" dirty="0" smtClean="0"/>
              <a:t>你的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網路行為</a:t>
            </a:r>
            <a:r>
              <a:rPr lang="zh-TW" altLang="en-US" sz="2400" b="1" dirty="0" smtClean="0"/>
              <a:t>正在洩漏你的隱私，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請你來測驗一下，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你變透明的危險指數是多少</a:t>
            </a:r>
            <a:r>
              <a:rPr lang="en-US" altLang="zh-TW" sz="2400" b="1" dirty="0" smtClean="0"/>
              <a:t>?</a:t>
            </a:r>
            <a:endParaRPr lang="zh-TW" altLang="en-US" sz="24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4009922" y="6044335"/>
            <a:ext cx="75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 聯合報</a:t>
            </a:r>
            <a:r>
              <a:rPr lang="en-US" altLang="zh-TW" dirty="0" smtClean="0"/>
              <a:t>https://</a:t>
            </a:r>
            <a:r>
              <a:rPr lang="en-US" altLang="zh-TW" dirty="0" err="1" smtClean="0"/>
              <a:t>udn.com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upf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newmedia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2019_data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digital_privacy</a:t>
            </a:r>
            <a:r>
              <a:rPr lang="en-US" altLang="zh-TW" dirty="0" smtClean="0"/>
              <a:t>/quiz/</a:t>
            </a:r>
            <a:endParaRPr lang="zh-TW" altLang="en-US" dirty="0"/>
          </a:p>
        </p:txBody>
      </p:sp>
      <p:pic>
        <p:nvPicPr>
          <p:cNvPr id="6" name="圖片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14" y="3303639"/>
            <a:ext cx="4289557" cy="2791496"/>
          </a:xfrm>
          <a:prstGeom prst="rect">
            <a:avLst/>
          </a:prstGeom>
        </p:spPr>
      </p:pic>
      <p:sp>
        <p:nvSpPr>
          <p:cNvPr id="7" name="向右箭號 6">
            <a:hlinkClick r:id="rId2"/>
          </p:cNvPr>
          <p:cNvSpPr/>
          <p:nvPr/>
        </p:nvSpPr>
        <p:spPr>
          <a:xfrm>
            <a:off x="5839205" y="4848860"/>
            <a:ext cx="1102360" cy="112689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>
            <a:hlinkClick r:id="rId2"/>
          </p:cNvPr>
          <p:cNvSpPr txBox="1">
            <a:spLocks/>
          </p:cNvSpPr>
          <p:nvPr/>
        </p:nvSpPr>
        <p:spPr>
          <a:xfrm>
            <a:off x="5839205" y="5106405"/>
            <a:ext cx="1026160" cy="545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600" dirty="0" smtClean="0">
                <a:solidFill>
                  <a:schemeClr val="bg1"/>
                </a:solidFill>
              </a:rPr>
              <a:t>按下</a:t>
            </a:r>
            <a:endParaRPr lang="en-US" altLang="zh-TW" sz="1600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1600" dirty="0" smtClean="0">
                <a:solidFill>
                  <a:schemeClr val="bg1"/>
                </a:solidFill>
              </a:rPr>
              <a:t>開始測驗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521548"/>
            <a:ext cx="9997440" cy="985520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你測出來的結果是哪一種呢</a:t>
            </a:r>
            <a:r>
              <a:rPr lang="en-US" altLang="zh-TW" b="1" dirty="0">
                <a:solidFill>
                  <a:srgbClr val="002060"/>
                </a:solidFill>
              </a:rPr>
              <a:t>?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64454"/>
            <a:ext cx="4968240" cy="44433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0" y="1744134"/>
            <a:ext cx="4968240" cy="4463626"/>
          </a:xfrm>
          <a:prstGeom prst="rect">
            <a:avLst/>
          </a:prstGeom>
        </p:spPr>
      </p:pic>
      <p:sp>
        <p:nvSpPr>
          <p:cNvPr id="6" name="雲朵形 5"/>
          <p:cNvSpPr/>
          <p:nvPr/>
        </p:nvSpPr>
        <p:spPr>
          <a:xfrm>
            <a:off x="7396480" y="4165600"/>
            <a:ext cx="406400" cy="355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2042160" y="3986107"/>
            <a:ext cx="8290560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你是否發現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我們很容易在網路上暴露自己的個人資料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34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987" y="2137752"/>
            <a:ext cx="3029688" cy="402907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501894" cy="1450757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二、隱私徵信社 </a:t>
            </a:r>
            <a:r>
              <a:rPr lang="en-US" altLang="zh-TW" b="1" dirty="0" smtClean="0">
                <a:solidFill>
                  <a:srgbClr val="002060"/>
                </a:solidFill>
              </a:rPr>
              <a:t>–</a:t>
            </a:r>
            <a:r>
              <a:rPr lang="zh-TW" altLang="en-US" b="1" dirty="0" smtClean="0">
                <a:solidFill>
                  <a:srgbClr val="002060"/>
                </a:solidFill>
              </a:rPr>
              <a:t>  </a:t>
            </a:r>
            <a:r>
              <a:rPr lang="zh-TW" altLang="en-US" b="1" dirty="0">
                <a:solidFill>
                  <a:srgbClr val="002060"/>
                </a:solidFill>
              </a:rPr>
              <a:t>拼湊個資大挑戰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9368" y="2064775"/>
            <a:ext cx="6212634" cy="3194719"/>
          </a:xfrm>
        </p:spPr>
        <p:txBody>
          <a:bodyPr>
            <a:noAutofit/>
          </a:bodyPr>
          <a:lstStyle/>
          <a:p>
            <a:r>
              <a:rPr lang="zh-TW" altLang="en-US" sz="2400" b="1" dirty="0" smtClean="0"/>
              <a:t>我們不僅會在使用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網路行為</a:t>
            </a:r>
            <a:r>
              <a:rPr lang="zh-TW" altLang="en-US" sz="2400" b="1" dirty="0" smtClean="0"/>
              <a:t>時洩漏個資，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你得小心</a:t>
            </a:r>
            <a:r>
              <a:rPr lang="en-US" altLang="zh-TW" sz="2400" b="1" dirty="0" smtClean="0"/>
              <a:t>!! </a:t>
            </a:r>
          </a:p>
          <a:p>
            <a:r>
              <a:rPr lang="zh-TW" altLang="en-US" sz="2400" b="1" dirty="0" smtClean="0"/>
              <a:t>我們也可能在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網路直播</a:t>
            </a:r>
            <a:r>
              <a:rPr lang="zh-TW" altLang="en-US" sz="2400" b="1" dirty="0" smtClean="0"/>
              <a:t>或與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網友對話</a:t>
            </a:r>
            <a:r>
              <a:rPr lang="zh-TW" altLang="en-US" sz="2400" b="1" dirty="0" smtClean="0"/>
              <a:t>時，</a:t>
            </a:r>
            <a:endParaRPr lang="en-US" altLang="zh-TW" sz="2400" b="1" dirty="0" smtClean="0"/>
          </a:p>
          <a:p>
            <a:r>
              <a:rPr lang="zh-TW" altLang="en-US" sz="2400" b="1" dirty="0"/>
              <a:t>不</a:t>
            </a:r>
            <a:r>
              <a:rPr lang="zh-TW" altLang="en-US" sz="2400" b="1" dirty="0" smtClean="0"/>
              <a:t>小心洩漏自己的個資。</a:t>
            </a:r>
            <a:endParaRPr lang="en-US" altLang="zh-TW" sz="2400" b="1" dirty="0" smtClean="0"/>
          </a:p>
          <a:p>
            <a:r>
              <a:rPr lang="zh-TW" altLang="en-US" sz="2400" b="1" dirty="0"/>
              <a:t>不</a:t>
            </a:r>
            <a:r>
              <a:rPr lang="zh-TW" altLang="en-US" sz="2400" b="1" dirty="0" smtClean="0"/>
              <a:t>信，我們在讀完</a:t>
            </a:r>
            <a:r>
              <a:rPr lang="en-US" altLang="zh-TW" sz="2400" b="1" dirty="0" smtClean="0"/>
              <a:t>”</a:t>
            </a:r>
            <a:r>
              <a:rPr lang="zh-TW" altLang="en-US" sz="2400" b="1" dirty="0" smtClean="0"/>
              <a:t>蔡小喵</a:t>
            </a:r>
            <a:r>
              <a:rPr lang="en-US" altLang="zh-TW" sz="2400" b="1" dirty="0" smtClean="0"/>
              <a:t>”</a:t>
            </a:r>
            <a:r>
              <a:rPr lang="zh-TW" altLang="en-US" sz="2400" b="1" dirty="0" smtClean="0"/>
              <a:t>的直播秀後，</a:t>
            </a:r>
            <a:endParaRPr lang="en-US" altLang="zh-TW" sz="2400" b="1" dirty="0" smtClean="0"/>
          </a:p>
          <a:p>
            <a:r>
              <a:rPr lang="zh-TW" altLang="en-US" sz="2400" b="1" dirty="0"/>
              <a:t>試</a:t>
            </a:r>
            <a:r>
              <a:rPr lang="zh-TW" altLang="en-US" sz="2400" b="1" dirty="0" smtClean="0"/>
              <a:t>著拼湊出她的個資</a:t>
            </a:r>
            <a:r>
              <a:rPr lang="en-US" altLang="zh-TW" sz="2400" b="1" dirty="0" smtClean="0"/>
              <a:t>….</a:t>
            </a:r>
            <a:endParaRPr lang="zh-TW" altLang="en-US" sz="2400" b="1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115560" y="5017166"/>
            <a:ext cx="1026160" cy="545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600" dirty="0" smtClean="0">
                <a:solidFill>
                  <a:schemeClr val="bg1"/>
                </a:solidFill>
              </a:rPr>
              <a:t>按下</a:t>
            </a:r>
            <a:endParaRPr lang="en-US" altLang="zh-TW" sz="1600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1600" dirty="0" smtClean="0">
                <a:solidFill>
                  <a:schemeClr val="bg1"/>
                </a:solidFill>
              </a:rPr>
              <a:t>開始測驗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圖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3215148"/>
            <a:ext cx="2408903" cy="2251587"/>
          </a:xfrm>
          <a:prstGeom prst="rect">
            <a:avLst/>
          </a:prstGeom>
        </p:spPr>
      </p:pic>
      <p:sp>
        <p:nvSpPr>
          <p:cNvPr id="10" name="橢圓形圖說文字 9"/>
          <p:cNvSpPr/>
          <p:nvPr/>
        </p:nvSpPr>
        <p:spPr>
          <a:xfrm>
            <a:off x="10196051" y="3496391"/>
            <a:ext cx="1465007" cy="844550"/>
          </a:xfrm>
          <a:prstGeom prst="wedgeEllipseCallout">
            <a:avLst>
              <a:gd name="adj1" fmla="val -49369"/>
              <a:gd name="adj2" fmla="val 59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zh-TW" sz="1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好店</a:t>
            </a:r>
            <a:endParaRPr lang="zh-TW" sz="12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zh-TW" sz="1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大相報</a:t>
            </a:r>
            <a:r>
              <a:rPr lang="en-US" sz="16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!!</a:t>
            </a:r>
            <a:endParaRPr lang="zh-TW" sz="12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416413" y="2576054"/>
            <a:ext cx="15829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蔡小喵小站</a:t>
            </a:r>
            <a:endParaRPr lang="zh-TW" altLang="en-US" sz="12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632" y="2576054"/>
            <a:ext cx="452285" cy="50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2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15763"/>
            <a:ext cx="10903974" cy="63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37629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接著，她與網友對話</a:t>
            </a:r>
            <a:r>
              <a:rPr lang="en-US" altLang="zh-TW" sz="2400" b="1" dirty="0">
                <a:solidFill>
                  <a:srgbClr val="002060"/>
                </a:solidFill>
              </a:rPr>
              <a:t>….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1002890"/>
            <a:ext cx="10367132" cy="554539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685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9397" y="636258"/>
            <a:ext cx="3691030" cy="9855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002060"/>
                </a:solidFill>
              </a:rPr>
              <a:t>你能找出</a:t>
            </a:r>
            <a:r>
              <a:rPr lang="en-US" altLang="zh-TW" sz="2800" b="1" dirty="0" smtClean="0">
                <a:solidFill>
                  <a:srgbClr val="002060"/>
                </a:solidFill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</a:rPr>
            </a:br>
            <a:r>
              <a:rPr lang="zh-TW" altLang="en-US" sz="2800" b="1" dirty="0" smtClean="0">
                <a:solidFill>
                  <a:srgbClr val="002060"/>
                </a:solidFill>
              </a:rPr>
              <a:t>小喵哪些個人資料呢</a:t>
            </a:r>
            <a:r>
              <a:rPr lang="en-US" altLang="zh-TW" sz="2800" b="1" dirty="0" smtClean="0">
                <a:solidFill>
                  <a:srgbClr val="002060"/>
                </a:solidFill>
              </a:rPr>
              <a:t>?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1121861" y="2320412"/>
            <a:ext cx="4895481" cy="3628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altLang="zh-TW" sz="2800" b="1" dirty="0" smtClean="0">
                <a:solidFill>
                  <a:srgbClr val="002060"/>
                </a:solidFill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</a:rPr>
            </a:br>
            <a:r>
              <a:rPr lang="zh-TW" altLang="en-US" sz="32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當你找完小喵的個人資料後，你覺得她做了那些洩漏隱私的不恰當行為</a:t>
            </a:r>
            <a:r>
              <a:rPr lang="en-US" altLang="zh-TW" sz="32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3200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曾經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洩漏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過個人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資料給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別人嗎</a:t>
            </a:r>
            <a:r>
              <a:rPr lang="en-US" altLang="zh-TW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zh-TW" altLang="en-US" sz="2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155" y="530942"/>
            <a:ext cx="5184825" cy="580103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37535"/>
            <a:ext cx="5140580" cy="589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2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359694"/>
            <a:ext cx="9501894" cy="1144642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</a:rPr>
              <a:t>當小</a:t>
            </a:r>
            <a:r>
              <a:rPr lang="zh-TW" altLang="en-US" sz="4000" b="1" dirty="0" smtClean="0">
                <a:solidFill>
                  <a:srgbClr val="002060"/>
                </a:solidFill>
              </a:rPr>
              <a:t>喵洩漏個</a:t>
            </a:r>
            <a:r>
              <a:rPr lang="zh-TW" altLang="en-US" sz="4000" b="1" dirty="0">
                <a:solidFill>
                  <a:srgbClr val="002060"/>
                </a:solidFill>
              </a:rPr>
              <a:t>資後</a:t>
            </a:r>
            <a:r>
              <a:rPr lang="zh-TW" altLang="en-US" sz="4000" b="1" dirty="0" smtClean="0">
                <a:solidFill>
                  <a:srgbClr val="002060"/>
                </a:solidFill>
              </a:rPr>
              <a:t>，會</a:t>
            </a:r>
            <a:r>
              <a:rPr lang="zh-TW" altLang="en-US" sz="4000" b="1" dirty="0">
                <a:solidFill>
                  <a:srgbClr val="002060"/>
                </a:solidFill>
              </a:rPr>
              <a:t>對她造成哪些危險</a:t>
            </a:r>
            <a:r>
              <a:rPr lang="en-US" altLang="zh-TW" sz="4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115560" y="5017166"/>
            <a:ext cx="1026160" cy="545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600" dirty="0" smtClean="0">
                <a:solidFill>
                  <a:schemeClr val="bg1"/>
                </a:solidFill>
              </a:rPr>
              <a:t>按下</a:t>
            </a:r>
            <a:endParaRPr lang="en-US" altLang="zh-TW" sz="1600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1600" dirty="0" smtClean="0">
                <a:solidFill>
                  <a:schemeClr val="bg1"/>
                </a:solidFill>
              </a:rPr>
              <a:t>開始測驗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1189704" y="2085396"/>
            <a:ext cx="5997677" cy="3194719"/>
          </a:xfrm>
        </p:spPr>
        <p:txBody>
          <a:bodyPr>
            <a:normAutofit/>
          </a:bodyPr>
          <a:lstStyle/>
          <a:p>
            <a:r>
              <a:rPr lang="zh-TW" altLang="en-US" sz="2400" b="1" dirty="0" smtClean="0"/>
              <a:t>你可</a:t>
            </a:r>
            <a:r>
              <a:rPr lang="zh-TW" altLang="en-US" sz="2400" b="1" dirty="0" smtClean="0"/>
              <a:t>別小看洩漏個資造成的問題，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在現實</a:t>
            </a:r>
            <a:r>
              <a:rPr lang="zh-TW" altLang="en-US" sz="2400" b="1" dirty="0"/>
              <a:t>生活</a:t>
            </a:r>
            <a:r>
              <a:rPr lang="zh-TW" altLang="en-US" sz="2400" b="1" dirty="0" smtClean="0"/>
              <a:t>中，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可能會有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戀童癖</a:t>
            </a:r>
            <a:r>
              <a:rPr lang="zh-TW" altLang="en-US" sz="2400" b="1" dirty="0" smtClean="0"/>
              <a:t>因而綁架住小喵，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造成不可彌補的悲劇</a:t>
            </a:r>
            <a:r>
              <a:rPr lang="en-US" altLang="zh-TW" sz="2400" b="1" dirty="0" smtClean="0"/>
              <a:t>…..</a:t>
            </a:r>
            <a:endParaRPr lang="zh-TW" altLang="en-US" sz="24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55150" y="5829001"/>
            <a:ext cx="54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來源</a:t>
            </a:r>
            <a:r>
              <a:rPr lang="en-US" altLang="zh-TW" dirty="0" smtClean="0"/>
              <a:t>:https://</a:t>
            </a:r>
            <a:r>
              <a:rPr lang="en-US" altLang="zh-TW" dirty="0" err="1" smtClean="0"/>
              <a:t>www.youtube.com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watch?v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1v4uphwfUhs</a:t>
            </a:r>
            <a:endParaRPr lang="zh-TW" altLang="en-US" dirty="0"/>
          </a:p>
        </p:txBody>
      </p:sp>
      <p:pic>
        <p:nvPicPr>
          <p:cNvPr id="14" name="圖片 1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768" y="2851513"/>
            <a:ext cx="4565835" cy="2968420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1097280" y="5029933"/>
            <a:ext cx="8980785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影片中三位青少年有哪些曝光隱私的不當行為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，導致掉入陷阱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28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501894" cy="133572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三、找回隱私</a:t>
            </a:r>
            <a:r>
              <a:rPr lang="en-US" altLang="zh-TW" b="1" dirty="0" smtClean="0">
                <a:solidFill>
                  <a:srgbClr val="002060"/>
                </a:solidFill>
              </a:rPr>
              <a:t>-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【</a:t>
            </a:r>
            <a:r>
              <a:rPr lang="zh-TW" altLang="en-US" b="1" dirty="0" smtClean="0">
                <a:solidFill>
                  <a:srgbClr val="002060"/>
                </a:solidFill>
              </a:rPr>
              <a:t>三不一要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r>
              <a:rPr lang="zh-TW" altLang="en-US" b="1" dirty="0" smtClean="0">
                <a:solidFill>
                  <a:srgbClr val="002060"/>
                </a:solidFill>
              </a:rPr>
              <a:t>口號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9368" y="2064775"/>
            <a:ext cx="5997677" cy="3194719"/>
          </a:xfrm>
        </p:spPr>
        <p:txBody>
          <a:bodyPr>
            <a:normAutofit/>
          </a:bodyPr>
          <a:lstStyle/>
          <a:p>
            <a:r>
              <a:rPr lang="zh-TW" altLang="en-US" sz="2400" b="1" dirty="0" smtClean="0"/>
              <a:t>當你了解曝光網路隱私可能導致的危險後，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請</a:t>
            </a:r>
            <a:r>
              <a:rPr lang="zh-TW" altLang="en-US" sz="2400" b="1" dirty="0" smtClean="0"/>
              <a:t>大家幫忙另一位想當網紅的暖</a:t>
            </a:r>
            <a:r>
              <a:rPr lang="zh-TW" altLang="en-US" sz="2400" b="1" dirty="0" smtClean="0"/>
              <a:t>暖，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思考如何用</a:t>
            </a:r>
            <a:r>
              <a:rPr lang="en-US" altLang="zh-TW" sz="2400" b="1" dirty="0" smtClean="0">
                <a:solidFill>
                  <a:srgbClr val="C00000"/>
                </a:solidFill>
                <a:latin typeface="新細明體" panose="02020500000000000000" pitchFamily="18" charset="-120"/>
              </a:rPr>
              <a:t>【</a:t>
            </a:r>
            <a:r>
              <a:rPr lang="zh-TW" altLang="en-US" sz="2400" b="1" dirty="0" smtClean="0">
                <a:solidFill>
                  <a:srgbClr val="C00000"/>
                </a:solidFill>
                <a:latin typeface="新細明體" panose="02020500000000000000" pitchFamily="18" charset="-120"/>
              </a:rPr>
              <a:t>三不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一要</a:t>
            </a:r>
            <a:r>
              <a:rPr lang="en-US" altLang="zh-TW" sz="2400" b="1" dirty="0" smtClean="0">
                <a:solidFill>
                  <a:srgbClr val="C00000"/>
                </a:solidFill>
                <a:latin typeface="新細明體" panose="02020500000000000000" pitchFamily="18" charset="-120"/>
              </a:rPr>
              <a:t>】</a:t>
            </a:r>
            <a:r>
              <a:rPr lang="zh-TW" altLang="en-US" sz="2400" b="1" dirty="0"/>
              <a:t>的口號，</a:t>
            </a:r>
            <a:endParaRPr lang="en-US" altLang="zh-TW" sz="2400" b="1" dirty="0"/>
          </a:p>
          <a:p>
            <a:r>
              <a:rPr lang="zh-TW" altLang="en-US" sz="2400" b="1" dirty="0"/>
              <a:t>簡單明瞭的告訴暖暖，</a:t>
            </a:r>
            <a:endParaRPr lang="en-US" altLang="zh-TW" sz="2400" b="1" dirty="0"/>
          </a:p>
          <a:p>
            <a:r>
              <a:rPr lang="zh-TW" altLang="en-US" sz="2400" b="1" dirty="0" smtClean="0"/>
              <a:t>不洩漏</a:t>
            </a:r>
            <a:r>
              <a:rPr lang="zh-TW" altLang="en-US" sz="2400" b="1" dirty="0"/>
              <a:t>個人隱私</a:t>
            </a:r>
            <a:r>
              <a:rPr lang="zh-TW" altLang="en-US" sz="2400" b="1" dirty="0" smtClean="0"/>
              <a:t>的四大原則</a:t>
            </a:r>
            <a:r>
              <a:rPr lang="zh-TW" altLang="en-US" sz="2400" b="1" dirty="0"/>
              <a:t>喔</a:t>
            </a:r>
            <a:r>
              <a:rPr lang="en-US" altLang="zh-TW" sz="2400" b="1" dirty="0" smtClean="0"/>
              <a:t>!!</a:t>
            </a:r>
          </a:p>
          <a:p>
            <a:endParaRPr lang="zh-TW" altLang="en-US" sz="2400" b="1" dirty="0"/>
          </a:p>
        </p:txBody>
      </p:sp>
      <p:grpSp>
        <p:nvGrpSpPr>
          <p:cNvPr id="6" name="群組 5"/>
          <p:cNvGrpSpPr/>
          <p:nvPr/>
        </p:nvGrpSpPr>
        <p:grpSpPr>
          <a:xfrm>
            <a:off x="8249265" y="2379406"/>
            <a:ext cx="2862539" cy="3687097"/>
            <a:chOff x="7737987" y="2137752"/>
            <a:chExt cx="3029688" cy="402907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7987" y="2137752"/>
              <a:ext cx="3029688" cy="4029075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11" name="文字方塊 10"/>
            <p:cNvSpPr txBox="1"/>
            <p:nvPr/>
          </p:nvSpPr>
          <p:spPr>
            <a:xfrm>
              <a:off x="8416413" y="2576054"/>
              <a:ext cx="15829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暖暖</a:t>
              </a:r>
              <a:endParaRPr lang="zh-TW" altLang="en-US" sz="1200" dirty="0"/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5202" y="3226465"/>
              <a:ext cx="2356824" cy="2240269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5136" y="2604787"/>
              <a:ext cx="452284" cy="429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27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437</TotalTime>
  <Words>337</Words>
  <Application>Microsoft Office PowerPoint</Application>
  <PresentationFormat>寬螢幕</PresentationFormat>
  <Paragraphs>47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標楷體</vt:lpstr>
      <vt:lpstr>Calibri</vt:lpstr>
      <vt:lpstr>Calibri Light</vt:lpstr>
      <vt:lpstr>Times New Roman</vt:lpstr>
      <vt:lpstr>回顧</vt:lpstr>
      <vt:lpstr>隱私大曝光     </vt:lpstr>
      <vt:lpstr>一、網路透明人- 危險指數大測驗</vt:lpstr>
      <vt:lpstr>你測出來的結果是哪一種呢?</vt:lpstr>
      <vt:lpstr>二、隱私徵信社 –  拼湊個資大挑戰</vt:lpstr>
      <vt:lpstr>PowerPoint 簡報</vt:lpstr>
      <vt:lpstr>接著，她與網友對話….</vt:lpstr>
      <vt:lpstr>你能找出 小喵哪些個人資料呢?</vt:lpstr>
      <vt:lpstr>當小喵洩漏個資後，會對她造成哪些危險?</vt:lpstr>
      <vt:lpstr>三、找回隱私-【三不一要】口號</vt:lpstr>
      <vt:lpstr>讓我們參考其他宣傳口號…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你的隱私?</dc:title>
  <dc:creator>gallon chang</dc:creator>
  <cp:lastModifiedBy>gallon chang</cp:lastModifiedBy>
  <cp:revision>61</cp:revision>
  <dcterms:created xsi:type="dcterms:W3CDTF">2021-04-28T13:06:12Z</dcterms:created>
  <dcterms:modified xsi:type="dcterms:W3CDTF">2021-04-29T09:17:33Z</dcterms:modified>
</cp:coreProperties>
</file>